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EB1B-C869-4A99-BB6D-717E1EEFCFE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5290-F25A-45E7-9DE7-EFE28565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ce0072d2f8_35_28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spcFirstLastPara="1" wrap="square" lIns="93099" tIns="93099" rIns="93099" bIns="930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513" name="Google Shape;513;gce0072d2f8_35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221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9" descr="https://i.imgur.com/uVgsgVO.jpg"/>
          <p:cNvPicPr preferRelativeResize="0"/>
          <p:nvPr/>
        </p:nvPicPr>
        <p:blipFill rotWithShape="1">
          <a:blip r:embed="rId3">
            <a:alphaModFix/>
          </a:blip>
          <a:srcRect l="380" t="37394" r="50" b="28258"/>
          <a:stretch/>
        </p:blipFill>
        <p:spPr>
          <a:xfrm>
            <a:off x="3723204" y="-11636"/>
            <a:ext cx="4756084" cy="122991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39"/>
          <p:cNvSpPr/>
          <p:nvPr/>
        </p:nvSpPr>
        <p:spPr>
          <a:xfrm>
            <a:off x="3725457" y="13005"/>
            <a:ext cx="4747846" cy="1229918"/>
          </a:xfrm>
          <a:prstGeom prst="rect">
            <a:avLst/>
          </a:prstGeom>
          <a:gradFill>
            <a:gsLst>
              <a:gs pos="0">
                <a:srgbClr val="244061">
                  <a:alpha val="29803"/>
                </a:srgbClr>
              </a:gs>
              <a:gs pos="100000">
                <a:srgbClr val="0F243E">
                  <a:alpha val="8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4" name="Google Shape;524;p39"/>
          <p:cNvGraphicFramePr/>
          <p:nvPr>
            <p:extLst/>
          </p:nvPr>
        </p:nvGraphicFramePr>
        <p:xfrm>
          <a:off x="3820654" y="1354015"/>
          <a:ext cx="2169838" cy="492640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9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259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rief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information</a:t>
                      </a:r>
                      <a:endParaRPr lang="en-US" sz="10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endParaRPr sz="1100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financing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construction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HPPs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installed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1,305 MW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3,317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million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includ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 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Karakol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-33 MW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Kokomeren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1 -360 MW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Kokomeren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2 - 912 MW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8646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rgbClr val="26864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cost: </a:t>
                      </a:r>
                      <a:r>
                        <a:rPr lang="ru-RU" sz="800" b="1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3.34 </a:t>
                      </a:r>
                      <a:r>
                        <a:rPr lang="ru-RU" sz="800" b="1" u="none" strike="noStrike" cap="none" dirty="0" err="1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billion</a:t>
                      </a:r>
                      <a:r>
                        <a:rPr lang="en-US" sz="800" b="1" u="none" strike="noStrike" cap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USD</a:t>
                      </a: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230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Assignment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b="1" u="none" strike="noStrike" cap="none" baseline="0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territory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Zhayil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Chui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Toktogul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district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Jalal-Abad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5874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registration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investment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Suusamyr-Kokomeren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HPP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cascade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located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Kokomeren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river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inflow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of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which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goes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from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Naryn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river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Drainage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area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10400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sq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length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- 199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km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height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pool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2737 m.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highest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monthly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39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Chaek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village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lowest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temperature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minus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37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842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Objective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project is aimed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on increasing the energy capacity and generating electricity to cover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growing demand</a:t>
                      </a:r>
                      <a:r>
                        <a:rPr lang="en-US" sz="80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</a:t>
                      </a: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25" name="Google Shape;525;p39"/>
          <p:cNvSpPr/>
          <p:nvPr/>
        </p:nvSpPr>
        <p:spPr>
          <a:xfrm>
            <a:off x="3820653" y="489464"/>
            <a:ext cx="4750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SUUSAMYR-KOKOMEREN HPP CASCADE</a:t>
            </a:r>
            <a:endParaRPr sz="1385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6" name="Google Shape;526;p39"/>
          <p:cNvGraphicFramePr/>
          <p:nvPr>
            <p:extLst/>
          </p:nvPr>
        </p:nvGraphicFramePr>
        <p:xfrm>
          <a:off x="6175131" y="1354015"/>
          <a:ext cx="2189285" cy="30245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89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1055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Final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results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10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0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endParaRPr sz="10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amount of energy generated over the average long-term period will estimate 3317 million kWh with an average annual output.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333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project has no negative impact on the environment.</a:t>
                      </a: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5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debt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repayment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Funds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from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electricity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916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lang="en-US"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8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E6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Plans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sale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finished</a:t>
                      </a:r>
                      <a:r>
                        <a:rPr lang="ru-RU" sz="800" b="1" u="none" strike="noStrike" cap="none" dirty="0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b="1" u="none" strike="noStrike" cap="none" dirty="0" err="1">
                          <a:solidFill>
                            <a:srgbClr val="002E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products</a:t>
                      </a:r>
                      <a:endParaRPr sz="800" b="1" u="none" strike="noStrike" cap="none" dirty="0">
                        <a:solidFill>
                          <a:srgbClr val="002E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Production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sale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electricity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domestic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foreign</a:t>
                      </a: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markets</a:t>
                      </a:r>
                      <a:endParaRPr sz="8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8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31" marR="39531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27" name="Google Shape;527;p39" descr="Что заработает Узбекистан на Камбар-Ате-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089" y="4489661"/>
            <a:ext cx="2243326" cy="14081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111000" y="4903745"/>
            <a:ext cx="536593" cy="22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31" dirty="0"/>
              <a:t>ºC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627" y="5176061"/>
            <a:ext cx="509429" cy="1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09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241</Words>
  <Application>Microsoft Office PowerPoint</Application>
  <PresentationFormat>自定义</PresentationFormat>
  <Paragraphs>34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Isabekov</dc:creator>
  <cp:lastModifiedBy>Windows 用户</cp:lastModifiedBy>
  <cp:revision>4</cp:revision>
  <dcterms:created xsi:type="dcterms:W3CDTF">2021-08-23T06:21:20Z</dcterms:created>
  <dcterms:modified xsi:type="dcterms:W3CDTF">2021-09-14T08:17:20Z</dcterms:modified>
</cp:coreProperties>
</file>