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EB1B-C869-4A99-BB6D-717E1EEFCFE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E5290-F25A-45E7-9DE7-EFE285658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d2eac455f6_1_29:notes"/>
          <p:cNvSpPr txBox="1">
            <a:spLocks noGrp="1"/>
          </p:cNvSpPr>
          <p:nvPr>
            <p:ph type="body" idx="1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spcFirstLastPara="1" wrap="square" lIns="93099" tIns="93099" rIns="93099" bIns="930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90" name="Google Shape;590;gd2eac455f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8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4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7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44"/>
          <p:cNvPicPr preferRelativeResize="0"/>
          <p:nvPr/>
        </p:nvPicPr>
        <p:blipFill rotWithShape="1">
          <a:blip r:embed="rId3">
            <a:alphaModFix/>
          </a:blip>
          <a:srcRect t="46222" b="16723"/>
          <a:stretch/>
        </p:blipFill>
        <p:spPr>
          <a:xfrm>
            <a:off x="3723203" y="26783"/>
            <a:ext cx="4750100" cy="1246154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6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593" name="Google Shape;593;p44"/>
          <p:cNvSpPr/>
          <p:nvPr/>
        </p:nvSpPr>
        <p:spPr>
          <a:xfrm>
            <a:off x="3720950" y="0"/>
            <a:ext cx="4747846" cy="1246154"/>
          </a:xfrm>
          <a:prstGeom prst="rect">
            <a:avLst/>
          </a:prstGeom>
          <a:gradFill>
            <a:gsLst>
              <a:gs pos="0">
                <a:srgbClr val="244061">
                  <a:alpha val="29803"/>
                </a:srgbClr>
              </a:gs>
              <a:gs pos="100000">
                <a:srgbClr val="0F243E">
                  <a:alpha val="89803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4"/>
          <p:cNvSpPr/>
          <p:nvPr/>
        </p:nvSpPr>
        <p:spPr>
          <a:xfrm>
            <a:off x="3793542" y="511361"/>
            <a:ext cx="47501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en-US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CONSTRUCTION OF </a:t>
            </a:r>
            <a:r>
              <a:rPr lang="ru-RU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KULANAK HPP CASCADE</a:t>
            </a:r>
            <a:endParaRPr sz="1385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0" name="Google Shape;600;p44"/>
          <p:cNvGraphicFramePr/>
          <p:nvPr>
            <p:extLst/>
          </p:nvPr>
        </p:nvGraphicFramePr>
        <p:xfrm>
          <a:off x="3862754" y="1450731"/>
          <a:ext cx="2043467" cy="43158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43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17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Brief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lang="en-US" sz="10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Investment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construction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5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HPPs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installed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439 MW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output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2667.8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million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kWh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At-Bashinskaya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- 135 MW;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Uchkunskaya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- 88 MW;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Aktalinskaya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- 38 MW;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Dzhilanaryk-1 - 80 MW;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Dzhilanaryk-2 - 98 MW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</a:t>
                      </a:r>
                      <a:r>
                        <a:rPr lang="ru-RU" sz="8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8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facts</a:t>
                      </a:r>
                      <a:r>
                        <a:rPr lang="ru-RU" sz="8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800" b="1" u="none" strike="noStrike" cap="none" dirty="0">
                        <a:solidFill>
                          <a:srgbClr val="26864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65" marR="4046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6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2.78 b</a:t>
                      </a:r>
                      <a:r>
                        <a:rPr lang="en-US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io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USD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65" marR="4046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80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en-US" sz="800" b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en-US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Kyrgyz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Republic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Naryn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At-Bashinsky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between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flow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At-Bashi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Ala-Buga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rivers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65" marR="4046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15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project is aimed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on increasing the energy capacity and generating electricity to cover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growing demand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the energy system.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65" marR="4046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24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electricity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2667.8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million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kWh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65" marR="4046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01" name="Google Shape;601;p44"/>
          <p:cNvGraphicFramePr/>
          <p:nvPr>
            <p:extLst/>
          </p:nvPr>
        </p:nvGraphicFramePr>
        <p:xfrm>
          <a:off x="6094873" y="1450731"/>
          <a:ext cx="2276378" cy="17432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76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353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Financial and economic forecast of the project: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Forecast data will be determined after clarification on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conditions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 the project financing.</a:t>
                      </a:r>
                      <a:endParaRPr sz="800" u="none" strike="noStrike" cap="none" dirty="0">
                        <a:solidFill>
                          <a:srgbClr val="0F24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65" marR="4046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96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</a:t>
                      </a:r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roject</a:t>
                      </a:r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has</a:t>
                      </a:r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</a:t>
                      </a:r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</a:t>
                      </a:r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</a:t>
                      </a:r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</a:t>
                      </a:r>
                      <a:endParaRPr sz="80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0465" marR="4046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02" name="Google Shape;602;p44" descr="Большой вклад малых ГЭС в энергетику Кавказа ⋆ Geoenergetics.r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73" y="3525973"/>
            <a:ext cx="2199204" cy="204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564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173</Words>
  <Application>Microsoft Office PowerPoint</Application>
  <PresentationFormat>自定义</PresentationFormat>
  <Paragraphs>22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Isabekov</dc:creator>
  <cp:lastModifiedBy>Windows 用户</cp:lastModifiedBy>
  <cp:revision>4</cp:revision>
  <dcterms:created xsi:type="dcterms:W3CDTF">2021-08-23T06:21:20Z</dcterms:created>
  <dcterms:modified xsi:type="dcterms:W3CDTF">2021-09-14T09:06:10Z</dcterms:modified>
</cp:coreProperties>
</file>