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2eac455f6_1_15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75" name="Google Shape;575;gd2eac455f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5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3"/>
          <p:cNvPicPr preferRelativeResize="0"/>
          <p:nvPr/>
        </p:nvPicPr>
        <p:blipFill rotWithShape="1">
          <a:blip r:embed="rId3">
            <a:alphaModFix/>
          </a:blip>
          <a:srcRect t="46222" b="16723"/>
          <a:stretch/>
        </p:blipFill>
        <p:spPr>
          <a:xfrm>
            <a:off x="3719823" y="-7943"/>
            <a:ext cx="4750100" cy="1246154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6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578" name="Google Shape;578;p43"/>
          <p:cNvSpPr/>
          <p:nvPr/>
        </p:nvSpPr>
        <p:spPr>
          <a:xfrm>
            <a:off x="3722076" y="-8383"/>
            <a:ext cx="4747846" cy="1246154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3"/>
          <p:cNvSpPr/>
          <p:nvPr/>
        </p:nvSpPr>
        <p:spPr>
          <a:xfrm>
            <a:off x="3837503" y="538915"/>
            <a:ext cx="4750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CONSTRUCTION OF 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- BASHY HPP CASCADE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5" name="Google Shape;585;p43"/>
          <p:cNvGraphicFramePr/>
          <p:nvPr>
            <p:extLst/>
          </p:nvPr>
        </p:nvGraphicFramePr>
        <p:xfrm>
          <a:off x="3837504" y="1433147"/>
          <a:ext cx="2126612" cy="47922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6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3507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Brief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lang="en-US" sz="10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Financing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HPPs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132.2 MW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753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includ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Taldysu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1 - 20.0 MW;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Taldysu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2 - 26.7 MW;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Oytersken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1 - 28.5 MW;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Oytersken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2 - 17.0 MW;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Akjar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- 40.0 MW.</a:t>
                      </a:r>
                      <a:endParaRPr lang="en-US"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sz="800" dirty="0"/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facts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lang="en-US" sz="1000" b="1" u="none" strike="noStrike" cap="none" dirty="0">
                        <a:solidFill>
                          <a:srgbClr val="2686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rgbClr val="2686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8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r>
                        <a:rPr lang="ru-RU" sz="800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en-US" sz="800" u="none" strike="noStrike" cap="none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Kyrgyz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Republic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Naryn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At-Bash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district.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1.61 b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USD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2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project is aimed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on increasing the energy capacity and generating electricity to cover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growing demand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energy system.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360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long-term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period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will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753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86" name="Google Shape;586;p43"/>
          <p:cNvGraphicFramePr/>
          <p:nvPr>
            <p:extLst/>
          </p:nvPr>
        </p:nvGraphicFramePr>
        <p:xfrm>
          <a:off x="6075635" y="1433147"/>
          <a:ext cx="2209650" cy="13240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9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280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Financial and economic forecast of the project: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b="1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Forecast data will be determined after clarification on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conditions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the project financing.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0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671" marR="4467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87" name="Google Shape;587;p43" descr="Премьер Кыргызстана рассказал о реке Нарын зарубежным гостям"/>
          <p:cNvPicPr preferRelativeResize="0"/>
          <p:nvPr/>
        </p:nvPicPr>
        <p:blipFill rotWithShape="1">
          <a:blip r:embed="rId4">
            <a:alphaModFix/>
          </a:blip>
          <a:srcRect l="30150" r="17964"/>
          <a:stretch/>
        </p:blipFill>
        <p:spPr>
          <a:xfrm>
            <a:off x="6011292" y="3379406"/>
            <a:ext cx="2273993" cy="2371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179</Words>
  <Application>Microsoft Office PowerPoint</Application>
  <PresentationFormat>自定义</PresentationFormat>
  <Paragraphs>23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2021-09-14T09:02:40Z</dcterms:modified>
</cp:coreProperties>
</file>